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5200"/>
            </a:lvl1pPr>
            <a:lvl2pPr algn="ctr">
              <a:spcBef>
                <a:spcPts val="0"/>
              </a:spcBef>
              <a:buSzPct val="100000"/>
              <a:defRPr sz="5200"/>
            </a:lvl2pPr>
            <a:lvl3pPr algn="ctr">
              <a:spcBef>
                <a:spcPts val="0"/>
              </a:spcBef>
              <a:buSzPct val="100000"/>
              <a:defRPr sz="5200"/>
            </a:lvl3pPr>
            <a:lvl4pPr algn="ctr">
              <a:spcBef>
                <a:spcPts val="0"/>
              </a:spcBef>
              <a:buSzPct val="100000"/>
              <a:defRPr sz="5200"/>
            </a:lvl4pPr>
            <a:lvl5pPr algn="ctr">
              <a:spcBef>
                <a:spcPts val="0"/>
              </a:spcBef>
              <a:buSzPct val="100000"/>
              <a:defRPr sz="5200"/>
            </a:lvl5pPr>
            <a:lvl6pPr algn="ctr">
              <a:spcBef>
                <a:spcPts val="0"/>
              </a:spcBef>
              <a:buSzPct val="100000"/>
              <a:defRPr sz="5200"/>
            </a:lvl6pPr>
            <a:lvl7pPr algn="ctr">
              <a:spcBef>
                <a:spcPts val="0"/>
              </a:spcBef>
              <a:buSzPct val="100000"/>
              <a:defRPr sz="5200"/>
            </a:lvl7pPr>
            <a:lvl8pPr algn="ctr">
              <a:spcBef>
                <a:spcPts val="0"/>
              </a:spcBef>
              <a:buSzPct val="100000"/>
              <a:defRPr sz="5200"/>
            </a:lvl8pPr>
            <a:lvl9pPr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12000"/>
            </a:lvl1pPr>
            <a:lvl2pPr algn="ctr">
              <a:spcBef>
                <a:spcPts val="0"/>
              </a:spcBef>
              <a:buSzPct val="100000"/>
              <a:defRPr sz="12000"/>
            </a:lvl2pPr>
            <a:lvl3pPr algn="ctr">
              <a:spcBef>
                <a:spcPts val="0"/>
              </a:spcBef>
              <a:buSzPct val="100000"/>
              <a:defRPr sz="12000"/>
            </a:lvl3pPr>
            <a:lvl4pPr algn="ctr">
              <a:spcBef>
                <a:spcPts val="0"/>
              </a:spcBef>
              <a:buSzPct val="100000"/>
              <a:defRPr sz="12000"/>
            </a:lvl4pPr>
            <a:lvl5pPr algn="ctr">
              <a:spcBef>
                <a:spcPts val="0"/>
              </a:spcBef>
              <a:buSzPct val="100000"/>
              <a:defRPr sz="12000"/>
            </a:lvl5pPr>
            <a:lvl6pPr algn="ctr">
              <a:spcBef>
                <a:spcPts val="0"/>
              </a:spcBef>
              <a:buSzPct val="100000"/>
              <a:defRPr sz="12000"/>
            </a:lvl6pPr>
            <a:lvl7pPr algn="ctr">
              <a:spcBef>
                <a:spcPts val="0"/>
              </a:spcBef>
              <a:buSzPct val="100000"/>
              <a:defRPr sz="12000"/>
            </a:lvl7pPr>
            <a:lvl8pPr algn="ctr">
              <a:spcBef>
                <a:spcPts val="0"/>
              </a:spcBef>
              <a:buSzPct val="100000"/>
              <a:defRPr sz="12000"/>
            </a:lvl8pPr>
            <a:lvl9pPr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buSzPct val="100000"/>
              <a:defRPr sz="3600"/>
            </a:lvl1pPr>
            <a:lvl2pPr algn="ctr">
              <a:spcBef>
                <a:spcPts val="0"/>
              </a:spcBef>
              <a:buSzPct val="100000"/>
              <a:defRPr sz="3600"/>
            </a:lvl2pPr>
            <a:lvl3pPr algn="ctr">
              <a:spcBef>
                <a:spcPts val="0"/>
              </a:spcBef>
              <a:buSzPct val="100000"/>
              <a:defRPr sz="3600"/>
            </a:lvl3pPr>
            <a:lvl4pPr algn="ctr">
              <a:spcBef>
                <a:spcPts val="0"/>
              </a:spcBef>
              <a:buSzPct val="100000"/>
              <a:defRPr sz="3600"/>
            </a:lvl4pPr>
            <a:lvl5pPr algn="ctr">
              <a:spcBef>
                <a:spcPts val="0"/>
              </a:spcBef>
              <a:buSzPct val="100000"/>
              <a:defRPr sz="3600"/>
            </a:lvl5pPr>
            <a:lvl6pPr algn="ctr">
              <a:spcBef>
                <a:spcPts val="0"/>
              </a:spcBef>
              <a:buSzPct val="100000"/>
              <a:defRPr sz="3600"/>
            </a:lvl6pPr>
            <a:lvl7pPr algn="ctr">
              <a:spcBef>
                <a:spcPts val="0"/>
              </a:spcBef>
              <a:buSzPct val="100000"/>
              <a:defRPr sz="3600"/>
            </a:lvl7pPr>
            <a:lvl8pPr algn="ctr">
              <a:spcBef>
                <a:spcPts val="0"/>
              </a:spcBef>
              <a:buSzPct val="100000"/>
              <a:defRPr sz="3600"/>
            </a:lvl8pPr>
            <a:lvl9pPr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2400"/>
            </a:lvl1pPr>
            <a:lvl2pPr>
              <a:spcBef>
                <a:spcPts val="0"/>
              </a:spcBef>
              <a:buSzPct val="100000"/>
              <a:defRPr sz="2400"/>
            </a:lvl2pPr>
            <a:lvl3pPr>
              <a:spcBef>
                <a:spcPts val="0"/>
              </a:spcBef>
              <a:buSzPct val="100000"/>
              <a:defRPr sz="2400"/>
            </a:lvl3pPr>
            <a:lvl4pPr>
              <a:spcBef>
                <a:spcPts val="0"/>
              </a:spcBef>
              <a:buSzPct val="100000"/>
              <a:defRPr sz="2400"/>
            </a:lvl4pPr>
            <a:lvl5pPr>
              <a:spcBef>
                <a:spcPts val="0"/>
              </a:spcBef>
              <a:buSzPct val="100000"/>
              <a:defRPr sz="2400"/>
            </a:lvl5pPr>
            <a:lvl6pPr>
              <a:spcBef>
                <a:spcPts val="0"/>
              </a:spcBef>
              <a:buSzPct val="100000"/>
              <a:defRPr sz="2400"/>
            </a:lvl6pPr>
            <a:lvl7pPr>
              <a:spcBef>
                <a:spcPts val="0"/>
              </a:spcBef>
              <a:buSzPct val="100000"/>
              <a:defRPr sz="2400"/>
            </a:lvl7pPr>
            <a:lvl8pPr>
              <a:spcBef>
                <a:spcPts val="0"/>
              </a:spcBef>
              <a:buSzPct val="100000"/>
              <a:defRPr sz="2400"/>
            </a:lvl8pPr>
            <a:lvl9pPr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2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SzPct val="100000"/>
              <a:defRPr sz="4800"/>
            </a:lvl1pPr>
            <a:lvl2pPr>
              <a:spcBef>
                <a:spcPts val="0"/>
              </a:spcBef>
              <a:buSzPct val="100000"/>
              <a:defRPr sz="4800"/>
            </a:lvl2pPr>
            <a:lvl3pPr>
              <a:spcBef>
                <a:spcPts val="0"/>
              </a:spcBef>
              <a:buSzPct val="100000"/>
              <a:defRPr sz="4800"/>
            </a:lvl3pPr>
            <a:lvl4pPr>
              <a:spcBef>
                <a:spcPts val="0"/>
              </a:spcBef>
              <a:buSzPct val="100000"/>
              <a:defRPr sz="4800"/>
            </a:lvl4pPr>
            <a:lvl5pPr>
              <a:spcBef>
                <a:spcPts val="0"/>
              </a:spcBef>
              <a:buSzPct val="100000"/>
              <a:defRPr sz="4800"/>
            </a:lvl5pPr>
            <a:lvl6pPr>
              <a:spcBef>
                <a:spcPts val="0"/>
              </a:spcBef>
              <a:buSzPct val="100000"/>
              <a:defRPr sz="4800"/>
            </a:lvl6pPr>
            <a:lvl7pPr>
              <a:spcBef>
                <a:spcPts val="0"/>
              </a:spcBef>
              <a:buSzPct val="100000"/>
              <a:defRPr sz="4800"/>
            </a:lvl7pPr>
            <a:lvl8pPr>
              <a:spcBef>
                <a:spcPts val="0"/>
              </a:spcBef>
              <a:buSzPct val="100000"/>
              <a:defRPr sz="4800"/>
            </a:lvl8pPr>
            <a:lvl9pPr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200"/>
            </a:lvl1pPr>
            <a:lvl2pPr algn="ctr">
              <a:spcBef>
                <a:spcPts val="0"/>
              </a:spcBef>
              <a:buSzPct val="100000"/>
              <a:defRPr sz="4200"/>
            </a:lvl2pPr>
            <a:lvl3pPr algn="ctr">
              <a:spcBef>
                <a:spcPts val="0"/>
              </a:spcBef>
              <a:buSzPct val="100000"/>
              <a:defRPr sz="4200"/>
            </a:lvl3pPr>
            <a:lvl4pPr algn="ctr">
              <a:spcBef>
                <a:spcPts val="0"/>
              </a:spcBef>
              <a:buSzPct val="100000"/>
              <a:defRPr sz="4200"/>
            </a:lvl4pPr>
            <a:lvl5pPr algn="ctr">
              <a:spcBef>
                <a:spcPts val="0"/>
              </a:spcBef>
              <a:buSzPct val="100000"/>
              <a:defRPr sz="4200"/>
            </a:lvl5pPr>
            <a:lvl6pPr algn="ctr">
              <a:spcBef>
                <a:spcPts val="0"/>
              </a:spcBef>
              <a:buSzPct val="100000"/>
              <a:defRPr sz="4200"/>
            </a:lvl6pPr>
            <a:lvl7pPr algn="ctr">
              <a:spcBef>
                <a:spcPts val="0"/>
              </a:spcBef>
              <a:buSzPct val="100000"/>
              <a:defRPr sz="4200"/>
            </a:lvl7pPr>
            <a:lvl8pPr algn="ctr">
              <a:spcBef>
                <a:spcPts val="0"/>
              </a:spcBef>
              <a:buSzPct val="100000"/>
              <a:defRPr sz="4200"/>
            </a:lvl8pPr>
            <a:lvl9pPr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s"/>
              <a:t>‹Nº›</a:t>
            </a:fld>
            <a:endParaRPr lang="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s" sz="1000">
                <a:solidFill>
                  <a:schemeClr val="dk2"/>
                </a:solidFill>
              </a:rPr>
              <a:t>‹Nº›</a:t>
            </a:fld>
            <a:endParaRPr lang="es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ctrTitle"/>
          </p:nvPr>
        </p:nvSpPr>
        <p:spPr>
          <a:xfrm>
            <a:off x="223775" y="1572150"/>
            <a:ext cx="8520599" cy="2550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l" rtl="0">
              <a:spcBef>
                <a:spcPts val="0"/>
              </a:spcBef>
              <a:buNone/>
            </a:pPr>
            <a:r>
              <a:rPr lang="es" sz="7200">
                <a:latin typeface="Verdana"/>
                <a:ea typeface="Verdana"/>
                <a:cs typeface="Verdana"/>
                <a:sym typeface="Verdana"/>
              </a:rPr>
              <a:t>ROBERT </a:t>
            </a:r>
          </a:p>
          <a:p>
            <a:pPr>
              <a:spcBef>
                <a:spcPts val="0"/>
              </a:spcBef>
              <a:buNone/>
            </a:pPr>
            <a:r>
              <a:rPr lang="es" sz="7200">
                <a:latin typeface="Verdana"/>
                <a:ea typeface="Verdana"/>
                <a:cs typeface="Verdana"/>
                <a:sym typeface="Verdana"/>
              </a:rPr>
              <a:t>DELAUNAY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subTitle" idx="1"/>
          </p:nvPr>
        </p:nvSpPr>
        <p:spPr>
          <a:xfrm>
            <a:off x="-87925" y="2614300"/>
            <a:ext cx="8520599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l" rtl="0">
              <a:spcBef>
                <a:spcPts val="0"/>
              </a:spcBef>
              <a:buNone/>
            </a:pPr>
            <a:endParaRPr/>
          </a:p>
          <a:p>
            <a:pPr algn="l" rtl="0">
              <a:spcBef>
                <a:spcPts val="0"/>
              </a:spcBef>
              <a:buNone/>
            </a:pPr>
            <a:endParaRPr/>
          </a:p>
          <a:p>
            <a:pPr algn="l" rtl="0">
              <a:spcBef>
                <a:spcPts val="0"/>
              </a:spcBef>
              <a:buNone/>
            </a:pPr>
            <a:endParaRPr/>
          </a:p>
          <a:p>
            <a:pPr algn="l" rtl="0">
              <a:spcBef>
                <a:spcPts val="0"/>
              </a:spcBef>
              <a:buNone/>
            </a:pPr>
            <a:endParaRPr/>
          </a:p>
          <a:p>
            <a:pPr algn="l" rtl="0">
              <a:spcBef>
                <a:spcPts val="0"/>
              </a:spcBef>
              <a:buNone/>
            </a:pPr>
            <a:endParaRPr/>
          </a:p>
          <a:p>
            <a:pPr algn="l" rtl="0">
              <a:spcBef>
                <a:spcPts val="0"/>
              </a:spcBef>
              <a:buNone/>
            </a:pPr>
            <a:endParaRPr/>
          </a:p>
          <a:p>
            <a:pPr algn="l">
              <a:spcBef>
                <a:spcPts val="0"/>
              </a:spcBef>
              <a:buNone/>
            </a:pPr>
            <a:endParaRPr/>
          </a:p>
        </p:txBody>
      </p:sp>
      <p:pic>
        <p:nvPicPr>
          <p:cNvPr id="52" name="Shape 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50250" y="419875"/>
            <a:ext cx="2022250" cy="2443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599" cy="1172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sz="7200"/>
          </a:p>
          <a:p>
            <a:pPr rtl="0">
              <a:spcBef>
                <a:spcPts val="0"/>
              </a:spcBef>
              <a:buNone/>
            </a:pPr>
            <a:endParaRPr sz="7200"/>
          </a:p>
          <a:p>
            <a:pPr rtl="0">
              <a:spcBef>
                <a:spcPts val="0"/>
              </a:spcBef>
              <a:buNone/>
            </a:pPr>
            <a:endParaRPr sz="7200"/>
          </a:p>
          <a:p>
            <a:pPr rtl="0">
              <a:spcBef>
                <a:spcPts val="0"/>
              </a:spcBef>
              <a:buNone/>
            </a:pPr>
            <a:endParaRPr sz="7200"/>
          </a:p>
          <a:p>
            <a:pPr rtl="0">
              <a:spcBef>
                <a:spcPts val="0"/>
              </a:spcBef>
              <a:buNone/>
            </a:pPr>
            <a:endParaRPr sz="7200"/>
          </a:p>
          <a:p>
            <a:pPr rtl="0">
              <a:spcBef>
                <a:spcPts val="0"/>
              </a:spcBef>
              <a:buNone/>
            </a:pPr>
            <a:endParaRPr sz="7200"/>
          </a:p>
          <a:p>
            <a:pPr>
              <a:spcBef>
                <a:spcPts val="0"/>
              </a:spcBef>
              <a:buNone/>
            </a:pPr>
            <a:r>
              <a:rPr lang="es" sz="6000"/>
              <a:t>A LIFE IN COLOURS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subTitle" idx="1"/>
          </p:nvPr>
        </p:nvSpPr>
        <p:spPr>
          <a:xfrm>
            <a:off x="241825" y="3681200"/>
            <a:ext cx="8520599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endParaRPr/>
          </a:p>
        </p:txBody>
      </p:sp>
      <p:pic>
        <p:nvPicPr>
          <p:cNvPr id="59" name="Shape 5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55725" y="2058750"/>
            <a:ext cx="3680474" cy="2415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599" cy="103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"/>
              <a:t>           </a:t>
            </a:r>
            <a:r>
              <a:rPr lang="es" sz="6000">
                <a:latin typeface="Verdana"/>
                <a:ea typeface="Verdana"/>
                <a:cs typeface="Verdana"/>
                <a:sym typeface="Verdana"/>
              </a:rPr>
              <a:t>CIRCLES 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6000"/>
          </a:p>
          <a:p>
            <a:pPr lvl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s" sz="6000"/>
              <a:t>BIG                               </a:t>
            </a:r>
            <a:r>
              <a:rPr lang="es" sz="1000"/>
              <a:t>SMALL</a:t>
            </a:r>
          </a:p>
        </p:txBody>
      </p:sp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79650" y="1110925"/>
            <a:ext cx="1839024" cy="2452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52937" y="2306500"/>
            <a:ext cx="2466975" cy="1847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ctrTitle"/>
          </p:nvPr>
        </p:nvSpPr>
        <p:spPr>
          <a:xfrm>
            <a:off x="311700" y="1900525"/>
            <a:ext cx="8520599" cy="933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s" sz="7200"/>
              <a:t> FRANCE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subTitle" idx="1"/>
          </p:nvPr>
        </p:nvSpPr>
        <p:spPr>
          <a:xfrm>
            <a:off x="250575" y="3586550"/>
            <a:ext cx="8520599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"/>
              <a:t>12</a:t>
            </a:r>
            <a:r>
              <a:rPr lang="es" baseline="30000"/>
              <a:t>TH</a:t>
            </a:r>
            <a:r>
              <a:rPr lang="es"/>
              <a:t> APRIL 1885 - 25</a:t>
            </a:r>
            <a:r>
              <a:rPr lang="es" baseline="30000"/>
              <a:t>TH </a:t>
            </a:r>
            <a:r>
              <a:rPr lang="es"/>
              <a:t>OCTOBER 1941</a:t>
            </a:r>
          </a:p>
        </p:txBody>
      </p:sp>
      <p:pic>
        <p:nvPicPr>
          <p:cNvPr id="74" name="Shape 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73071" y="588374"/>
            <a:ext cx="3162375" cy="21082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25600" y="242750"/>
            <a:ext cx="4069500" cy="4631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Shape 8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47375" y="481875"/>
            <a:ext cx="5527725" cy="4179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Shape 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08600" y="310447"/>
            <a:ext cx="5191850" cy="4765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Presentación en pantalla (16:9)</PresentationFormat>
  <Paragraphs>19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Verdana</vt:lpstr>
      <vt:lpstr>simple-light-2</vt:lpstr>
      <vt:lpstr>ROBERT  DELAUNAY</vt:lpstr>
      <vt:lpstr>      A LIFE IN COLOURS</vt:lpstr>
      <vt:lpstr>           CIRCLES </vt:lpstr>
      <vt:lpstr> FRANCE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ROBERT  DELAUNAY</dc:title>
  <cp:lastModifiedBy>Silvia Gil</cp:lastModifiedBy>
  <cp:revision>2</cp:revision>
  <dcterms:modified xsi:type="dcterms:W3CDTF">2015-09-30T22:41:22Z</dcterms:modified>
</cp:coreProperties>
</file>